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413" r:id="rId2"/>
    <p:sldId id="414" r:id="rId3"/>
    <p:sldId id="279" r:id="rId4"/>
    <p:sldId id="416" r:id="rId5"/>
    <p:sldId id="332" r:id="rId6"/>
    <p:sldId id="417" r:id="rId7"/>
    <p:sldId id="310" r:id="rId8"/>
    <p:sldId id="347" r:id="rId9"/>
    <p:sldId id="344" r:id="rId10"/>
    <p:sldId id="345" r:id="rId11"/>
    <p:sldId id="280" r:id="rId12"/>
    <p:sldId id="346" r:id="rId13"/>
    <p:sldId id="343" r:id="rId14"/>
    <p:sldId id="348" r:id="rId15"/>
    <p:sldId id="349" r:id="rId16"/>
    <p:sldId id="350" r:id="rId17"/>
    <p:sldId id="351" r:id="rId18"/>
    <p:sldId id="352" r:id="rId19"/>
    <p:sldId id="415" r:id="rId20"/>
    <p:sldId id="418" r:id="rId21"/>
    <p:sldId id="324" r:id="rId22"/>
  </p:sldIdLst>
  <p:sldSz cx="9144000" cy="6858000" type="screen4x3"/>
  <p:notesSz cx="6858000" cy="9144000"/>
  <p:embeddedFontLst>
    <p:embeddedFont>
      <p:font typeface="Domine" panose="020B0604020202020204" charset="0"/>
      <p:regular r:id="rId24"/>
      <p:bold r:id="rId25"/>
    </p:embeddedFont>
    <p:embeddedFont>
      <p:font typeface="Garamond" panose="02020404030301010803" pitchFamily="18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37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DasGupta" userId="29a8bfcf29a88101" providerId="LiveId" clId="{1EA652F6-DFB2-419C-ABB5-CDE2542B1E22}"/>
    <pc:docChg chg="delSld modSld">
      <pc:chgData name="Patrick DasGupta" userId="29a8bfcf29a88101" providerId="LiveId" clId="{1EA652F6-DFB2-419C-ABB5-CDE2542B1E22}" dt="2025-04-13T05:11:51.404" v="72" actId="20577"/>
      <pc:docMkLst>
        <pc:docMk/>
      </pc:docMkLst>
      <pc:sldChg chg="del">
        <pc:chgData name="Patrick DasGupta" userId="29a8bfcf29a88101" providerId="LiveId" clId="{1EA652F6-DFB2-419C-ABB5-CDE2542B1E22}" dt="2025-04-13T05:10:15.656" v="0" actId="2696"/>
        <pc:sldMkLst>
          <pc:docMk/>
          <pc:sldMk cId="0" sldId="368"/>
        </pc:sldMkLst>
      </pc:sldChg>
      <pc:sldChg chg="del">
        <pc:chgData name="Patrick DasGupta" userId="29a8bfcf29a88101" providerId="LiveId" clId="{1EA652F6-DFB2-419C-ABB5-CDE2542B1E22}" dt="2025-04-13T05:10:25.141" v="2" actId="2696"/>
        <pc:sldMkLst>
          <pc:docMk/>
          <pc:sldMk cId="0" sldId="399"/>
        </pc:sldMkLst>
      </pc:sldChg>
      <pc:sldChg chg="del">
        <pc:chgData name="Patrick DasGupta" userId="29a8bfcf29a88101" providerId="LiveId" clId="{1EA652F6-DFB2-419C-ABB5-CDE2542B1E22}" dt="2025-04-13T05:10:27.679" v="3" actId="2696"/>
        <pc:sldMkLst>
          <pc:docMk/>
          <pc:sldMk cId="0" sldId="400"/>
        </pc:sldMkLst>
      </pc:sldChg>
      <pc:sldChg chg="del">
        <pc:chgData name="Patrick DasGupta" userId="29a8bfcf29a88101" providerId="LiveId" clId="{1EA652F6-DFB2-419C-ABB5-CDE2542B1E22}" dt="2025-04-13T05:10:29.642" v="4" actId="2696"/>
        <pc:sldMkLst>
          <pc:docMk/>
          <pc:sldMk cId="0" sldId="401"/>
        </pc:sldMkLst>
      </pc:sldChg>
      <pc:sldChg chg="del">
        <pc:chgData name="Patrick DasGupta" userId="29a8bfcf29a88101" providerId="LiveId" clId="{1EA652F6-DFB2-419C-ABB5-CDE2542B1E22}" dt="2025-04-13T05:10:30.650" v="5" actId="2696"/>
        <pc:sldMkLst>
          <pc:docMk/>
          <pc:sldMk cId="0" sldId="402"/>
        </pc:sldMkLst>
      </pc:sldChg>
      <pc:sldChg chg="del">
        <pc:chgData name="Patrick DasGupta" userId="29a8bfcf29a88101" providerId="LiveId" clId="{1EA652F6-DFB2-419C-ABB5-CDE2542B1E22}" dt="2025-04-13T05:10:31.445" v="6" actId="2696"/>
        <pc:sldMkLst>
          <pc:docMk/>
          <pc:sldMk cId="0" sldId="403"/>
        </pc:sldMkLst>
      </pc:sldChg>
      <pc:sldChg chg="del">
        <pc:chgData name="Patrick DasGupta" userId="29a8bfcf29a88101" providerId="LiveId" clId="{1EA652F6-DFB2-419C-ABB5-CDE2542B1E22}" dt="2025-04-13T05:10:32.208" v="7" actId="2696"/>
        <pc:sldMkLst>
          <pc:docMk/>
          <pc:sldMk cId="0" sldId="404"/>
        </pc:sldMkLst>
      </pc:sldChg>
      <pc:sldChg chg="del">
        <pc:chgData name="Patrick DasGupta" userId="29a8bfcf29a88101" providerId="LiveId" clId="{1EA652F6-DFB2-419C-ABB5-CDE2542B1E22}" dt="2025-04-13T05:10:32.947" v="8" actId="2696"/>
        <pc:sldMkLst>
          <pc:docMk/>
          <pc:sldMk cId="0" sldId="405"/>
        </pc:sldMkLst>
      </pc:sldChg>
      <pc:sldChg chg="del">
        <pc:chgData name="Patrick DasGupta" userId="29a8bfcf29a88101" providerId="LiveId" clId="{1EA652F6-DFB2-419C-ABB5-CDE2542B1E22}" dt="2025-04-13T05:10:33.651" v="9" actId="2696"/>
        <pc:sldMkLst>
          <pc:docMk/>
          <pc:sldMk cId="0" sldId="406"/>
        </pc:sldMkLst>
      </pc:sldChg>
      <pc:sldChg chg="del">
        <pc:chgData name="Patrick DasGupta" userId="29a8bfcf29a88101" providerId="LiveId" clId="{1EA652F6-DFB2-419C-ABB5-CDE2542B1E22}" dt="2025-04-13T05:10:34.317" v="10" actId="2696"/>
        <pc:sldMkLst>
          <pc:docMk/>
          <pc:sldMk cId="0" sldId="407"/>
        </pc:sldMkLst>
      </pc:sldChg>
      <pc:sldChg chg="del">
        <pc:chgData name="Patrick DasGupta" userId="29a8bfcf29a88101" providerId="LiveId" clId="{1EA652F6-DFB2-419C-ABB5-CDE2542B1E22}" dt="2025-04-13T05:10:34.917" v="11" actId="2696"/>
        <pc:sldMkLst>
          <pc:docMk/>
          <pc:sldMk cId="0" sldId="408"/>
        </pc:sldMkLst>
      </pc:sldChg>
      <pc:sldChg chg="del">
        <pc:chgData name="Patrick DasGupta" userId="29a8bfcf29a88101" providerId="LiveId" clId="{1EA652F6-DFB2-419C-ABB5-CDE2542B1E22}" dt="2025-04-13T05:10:34.917" v="11" actId="2696"/>
        <pc:sldMkLst>
          <pc:docMk/>
          <pc:sldMk cId="0" sldId="409"/>
        </pc:sldMkLst>
      </pc:sldChg>
      <pc:sldChg chg="del">
        <pc:chgData name="Patrick DasGupta" userId="29a8bfcf29a88101" providerId="LiveId" clId="{1EA652F6-DFB2-419C-ABB5-CDE2542B1E22}" dt="2025-04-13T05:10:18.131" v="1" actId="2696"/>
        <pc:sldMkLst>
          <pc:docMk/>
          <pc:sldMk cId="0" sldId="410"/>
        </pc:sldMkLst>
      </pc:sldChg>
      <pc:sldChg chg="del">
        <pc:chgData name="Patrick DasGupta" userId="29a8bfcf29a88101" providerId="LiveId" clId="{1EA652F6-DFB2-419C-ABB5-CDE2542B1E22}" dt="2025-04-13T05:10:35.553" v="12" actId="2696"/>
        <pc:sldMkLst>
          <pc:docMk/>
          <pc:sldMk cId="0" sldId="411"/>
        </pc:sldMkLst>
      </pc:sldChg>
      <pc:sldChg chg="del">
        <pc:chgData name="Patrick DasGupta" userId="29a8bfcf29a88101" providerId="LiveId" clId="{1EA652F6-DFB2-419C-ABB5-CDE2542B1E22}" dt="2025-04-13T05:10:37.648" v="13" actId="2696"/>
        <pc:sldMkLst>
          <pc:docMk/>
          <pc:sldMk cId="0" sldId="412"/>
        </pc:sldMkLst>
      </pc:sldChg>
      <pc:sldChg chg="modSp mod">
        <pc:chgData name="Patrick DasGupta" userId="29a8bfcf29a88101" providerId="LiveId" clId="{1EA652F6-DFB2-419C-ABB5-CDE2542B1E22}" dt="2025-04-13T05:11:51.404" v="72" actId="20577"/>
        <pc:sldMkLst>
          <pc:docMk/>
          <pc:sldMk cId="1452891011" sldId="415"/>
        </pc:sldMkLst>
        <pc:spChg chg="mod">
          <ac:chgData name="Patrick DasGupta" userId="29a8bfcf29a88101" providerId="LiveId" clId="{1EA652F6-DFB2-419C-ABB5-CDE2542B1E22}" dt="2025-04-13T05:11:51.404" v="72" actId="20577"/>
          <ac:spMkLst>
            <pc:docMk/>
            <pc:sldMk cId="1452891011" sldId="415"/>
            <ac:spMk id="2" creationId="{1AF80AD5-4C05-B94C-FEFF-09360C04857B}"/>
          </ac:spMkLst>
        </pc:spChg>
      </pc:sldChg>
      <pc:sldMasterChg chg="delSldLayout">
        <pc:chgData name="Patrick DasGupta" userId="29a8bfcf29a88101" providerId="LiveId" clId="{1EA652F6-DFB2-419C-ABB5-CDE2542B1E22}" dt="2025-04-13T05:10:35.553" v="12" actId="2696"/>
        <pc:sldMasterMkLst>
          <pc:docMk/>
          <pc:sldMasterMk cId="0" sldId="2147483660"/>
        </pc:sldMasterMkLst>
        <pc:sldLayoutChg chg="del">
          <pc:chgData name="Patrick DasGupta" userId="29a8bfcf29a88101" providerId="LiveId" clId="{1EA652F6-DFB2-419C-ABB5-CDE2542B1E22}" dt="2025-04-13T05:10:35.553" v="12" actId="2696"/>
          <pc:sldLayoutMkLst>
            <pc:docMk/>
            <pc:sldMasterMk cId="0" sldId="2147483660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 txBox="1"/>
          <p:nvPr/>
        </p:nvSpPr>
        <p:spPr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68625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marL="742950" marR="0" lvl="1" indent="-37465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143000" marR="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600200" marR="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057400" marR="0" lvl="4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7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8" name="Google Shape;8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0" lvl="2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0" lvl="3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0" lvl="4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" name="Google Shape;9;n"/>
          <p:cNvSpPr txBox="1"/>
          <p:nvPr/>
        </p:nvSpPr>
        <p:spPr>
          <a:xfrm>
            <a:off x="0" y="8683625"/>
            <a:ext cx="29718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742950" marR="0" lvl="1" indent="-37465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1143000" marR="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600200" marR="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2057400" marR="0" lvl="4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68825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514600" marR="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971800" marR="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429000" marR="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886200" marR="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marL="457200" marR="0" lvl="1" indent="0" algn="ctr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2pPr>
            <a:lvl3pPr marL="914400" marR="0" lvl="2" indent="0" algn="ctr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3pPr>
            <a:lvl4pPr marL="1371600" marR="0" lvl="3" indent="0" algn="ctr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4pPr>
            <a:lvl5pPr marL="1828800" marR="0" lvl="4" indent="0" algn="ctr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5pPr>
            <a:lvl6pPr marL="2286000" marR="0" lvl="5" indent="0" algn="ctr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6pPr>
            <a:lvl7pPr marL="2743200" marR="0" lvl="6" indent="0" algn="ctr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7pPr>
            <a:lvl8pPr marL="3200400" marR="0" lvl="7" indent="0" algn="ctr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8pPr>
            <a:lvl9pPr marL="3657600" marR="0" lvl="8" indent="0" algn="ctr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0425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buNone/>
              <a:defRPr/>
            </a:lvl1pPr>
            <a:lvl2pPr marL="0" marR="0" lvl="1" indent="0" algn="r" rtl="0">
              <a:buNone/>
              <a:defRPr/>
            </a:lvl2pPr>
            <a:lvl3pPr marL="0" marR="0" lvl="2" indent="0" algn="r" rtl="0">
              <a:buNone/>
              <a:defRPr/>
            </a:lvl3pPr>
            <a:lvl4pPr marL="0" marR="0" lvl="3" indent="0" algn="r" rtl="0">
              <a:buNone/>
              <a:defRPr/>
            </a:lvl4pPr>
            <a:lvl5pPr marL="0" marR="0" lvl="4" indent="0" algn="r" rtl="0">
              <a:buNone/>
              <a:defRPr/>
            </a:lvl5pPr>
            <a:lvl6pPr marL="0" marR="0" lvl="5" indent="0" algn="r" rtl="0">
              <a:buNone/>
              <a:defRPr/>
            </a:lvl6pPr>
            <a:lvl7pPr marL="0" marR="0" lvl="6" indent="0" algn="r" rtl="0">
              <a:buNone/>
              <a:defRPr/>
            </a:lvl7pPr>
            <a:lvl8pPr marL="0" marR="0" lvl="7" indent="0" algn="r" rtl="0">
              <a:buNone/>
              <a:defRPr/>
            </a:lvl8pPr>
            <a:lvl9pPr marL="0" marR="0" lvl="8" indent="0" algn="r" rtl="0">
              <a:buNone/>
              <a:defRPr/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6425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5146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9718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4290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8862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2788" cy="822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spcBef>
                <a:spcPts val="7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0425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buNone/>
              <a:defRPr/>
            </a:lvl1pPr>
            <a:lvl2pPr marL="0" marR="0" lvl="1" indent="0" algn="r" rtl="0">
              <a:buNone/>
              <a:defRPr/>
            </a:lvl2pPr>
            <a:lvl3pPr marL="0" marR="0" lvl="2" indent="0" algn="r" rtl="0">
              <a:buNone/>
              <a:defRPr/>
            </a:lvl3pPr>
            <a:lvl4pPr marL="0" marR="0" lvl="3" indent="0" algn="r" rtl="0">
              <a:buNone/>
              <a:defRPr/>
            </a:lvl4pPr>
            <a:lvl5pPr marL="0" marR="0" lvl="4" indent="0" algn="r" rtl="0">
              <a:buNone/>
              <a:defRPr/>
            </a:lvl5pPr>
            <a:lvl6pPr marL="0" marR="0" lvl="5" indent="0" algn="r" rtl="0">
              <a:buNone/>
              <a:defRPr/>
            </a:lvl6pPr>
            <a:lvl7pPr marL="0" marR="0" lvl="6" indent="0" algn="r" rtl="0">
              <a:buNone/>
              <a:defRPr/>
            </a:lvl7pPr>
            <a:lvl8pPr marL="0" marR="0" lvl="7" indent="0" algn="r" rtl="0">
              <a:buNone/>
              <a:defRPr/>
            </a:lvl8pPr>
            <a:lvl9pPr marL="0" marR="0" lvl="8" indent="0" algn="r" rtl="0">
              <a:buNone/>
              <a:defRPr/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 rot="5400000">
            <a:off x="4731544" y="2170907"/>
            <a:ext cx="5848350" cy="205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5146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9718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4290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8862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1"/>
          </p:nvPr>
        </p:nvSpPr>
        <p:spPr>
          <a:xfrm rot="5400000">
            <a:off x="542131" y="189706"/>
            <a:ext cx="5848350" cy="601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spcBef>
                <a:spcPts val="7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0425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buNone/>
              <a:defRPr/>
            </a:lvl1pPr>
            <a:lvl2pPr marL="0" marR="0" lvl="1" indent="0" algn="r" rtl="0">
              <a:buNone/>
              <a:defRPr/>
            </a:lvl2pPr>
            <a:lvl3pPr marL="0" marR="0" lvl="2" indent="0" algn="r" rtl="0">
              <a:buNone/>
              <a:defRPr/>
            </a:lvl3pPr>
            <a:lvl4pPr marL="0" marR="0" lvl="3" indent="0" algn="r" rtl="0">
              <a:buNone/>
              <a:defRPr/>
            </a:lvl4pPr>
            <a:lvl5pPr marL="0" marR="0" lvl="4" indent="0" algn="r" rtl="0">
              <a:buNone/>
              <a:defRPr/>
            </a:lvl5pPr>
            <a:lvl6pPr marL="0" marR="0" lvl="5" indent="0" algn="r" rtl="0">
              <a:buNone/>
              <a:defRPr/>
            </a:lvl6pPr>
            <a:lvl7pPr marL="0" marR="0" lvl="6" indent="0" algn="r" rtl="0">
              <a:buNone/>
              <a:defRPr/>
            </a:lvl7pPr>
            <a:lvl8pPr marL="0" marR="0" lvl="7" indent="0" algn="r" rtl="0">
              <a:buNone/>
              <a:defRPr/>
            </a:lvl8pPr>
            <a:lvl9pPr marL="0" marR="0" lvl="8" indent="0" algn="r" rtl="0">
              <a:buNone/>
              <a:defRPr/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6425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5146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9718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4290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8862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6425" cy="452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spcBef>
                <a:spcPts val="7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0425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buNone/>
              <a:defRPr/>
            </a:lvl1pPr>
            <a:lvl2pPr marL="0" marR="0" lvl="1" indent="0" algn="r" rtl="0">
              <a:buNone/>
              <a:defRPr/>
            </a:lvl2pPr>
            <a:lvl3pPr marL="0" marR="0" lvl="2" indent="0" algn="r" rtl="0">
              <a:buNone/>
              <a:defRPr/>
            </a:lvl3pPr>
            <a:lvl4pPr marL="0" marR="0" lvl="3" indent="0" algn="r" rtl="0">
              <a:buNone/>
              <a:defRPr/>
            </a:lvl4pPr>
            <a:lvl5pPr marL="0" marR="0" lvl="4" indent="0" algn="r" rtl="0">
              <a:buNone/>
              <a:defRPr/>
            </a:lvl5pPr>
            <a:lvl6pPr marL="0" marR="0" lvl="5" indent="0" algn="r" rtl="0">
              <a:buNone/>
              <a:defRPr/>
            </a:lvl6pPr>
            <a:lvl7pPr marL="0" marR="0" lvl="6" indent="0" algn="r" rtl="0">
              <a:buNone/>
              <a:defRPr/>
            </a:lvl7pPr>
            <a:lvl8pPr marL="0" marR="0" lvl="7" indent="0" algn="r" rtl="0">
              <a:buNone/>
              <a:defRPr/>
            </a:lvl8pPr>
            <a:lvl9pPr marL="0" marR="0" lvl="8" indent="0" algn="r" rtl="0">
              <a:buNone/>
              <a:defRPr/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0425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buNone/>
              <a:defRPr/>
            </a:lvl1pPr>
            <a:lvl2pPr marL="0" marR="0" lvl="1" indent="0" algn="r" rtl="0">
              <a:buNone/>
              <a:defRPr/>
            </a:lvl2pPr>
            <a:lvl3pPr marL="0" marR="0" lvl="2" indent="0" algn="r" rtl="0">
              <a:buNone/>
              <a:defRPr/>
            </a:lvl3pPr>
            <a:lvl4pPr marL="0" marR="0" lvl="3" indent="0" algn="r" rtl="0">
              <a:buNone/>
              <a:defRPr/>
            </a:lvl4pPr>
            <a:lvl5pPr marL="0" marR="0" lvl="4" indent="0" algn="r" rtl="0">
              <a:buNone/>
              <a:defRPr/>
            </a:lvl5pPr>
            <a:lvl6pPr marL="0" marR="0" lvl="5" indent="0" algn="r" rtl="0">
              <a:buNone/>
              <a:defRPr/>
            </a:lvl6pPr>
            <a:lvl7pPr marL="0" marR="0" lvl="6" indent="0" algn="r" rtl="0">
              <a:buNone/>
              <a:defRPr/>
            </a:lvl7pPr>
            <a:lvl8pPr marL="0" marR="0" lvl="7" indent="0" algn="r" rtl="0">
              <a:buNone/>
              <a:defRPr/>
            </a:lvl8pPr>
            <a:lvl9pPr marL="0" marR="0" lvl="8" indent="0" algn="r" rtl="0">
              <a:buNone/>
              <a:defRPr/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6425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5146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9718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4290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8862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7013" cy="452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7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6613" y="1600200"/>
            <a:ext cx="4037012" cy="452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7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0425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buNone/>
              <a:defRPr/>
            </a:lvl1pPr>
            <a:lvl2pPr marL="0" marR="0" lvl="1" indent="0" algn="r" rtl="0">
              <a:buNone/>
              <a:defRPr/>
            </a:lvl2pPr>
            <a:lvl3pPr marL="0" marR="0" lvl="2" indent="0" algn="r" rtl="0">
              <a:buNone/>
              <a:defRPr/>
            </a:lvl3pPr>
            <a:lvl4pPr marL="0" marR="0" lvl="3" indent="0" algn="r" rtl="0">
              <a:buNone/>
              <a:defRPr/>
            </a:lvl4pPr>
            <a:lvl5pPr marL="0" marR="0" lvl="4" indent="0" algn="r" rtl="0">
              <a:buNone/>
              <a:defRPr/>
            </a:lvl5pPr>
            <a:lvl6pPr marL="0" marR="0" lvl="5" indent="0" algn="r" rtl="0">
              <a:buNone/>
              <a:defRPr/>
            </a:lvl6pPr>
            <a:lvl7pPr marL="0" marR="0" lvl="6" indent="0" algn="r" rtl="0">
              <a:buNone/>
              <a:defRPr/>
            </a:lvl7pPr>
            <a:lvl8pPr marL="0" marR="0" lvl="7" indent="0" algn="r" rtl="0">
              <a:buNone/>
              <a:defRPr/>
            </a:lvl8pPr>
            <a:lvl9pPr marL="0" marR="0" lvl="8" indent="0" algn="r" rtl="0">
              <a:buNone/>
              <a:defRPr/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7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7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0425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buNone/>
              <a:defRPr/>
            </a:lvl1pPr>
            <a:lvl2pPr marL="0" marR="0" lvl="1" indent="0" algn="r" rtl="0">
              <a:buNone/>
              <a:defRPr/>
            </a:lvl2pPr>
            <a:lvl3pPr marL="0" marR="0" lvl="2" indent="0" algn="r" rtl="0">
              <a:buNone/>
              <a:defRPr/>
            </a:lvl3pPr>
            <a:lvl4pPr marL="0" marR="0" lvl="3" indent="0" algn="r" rtl="0">
              <a:buNone/>
              <a:defRPr/>
            </a:lvl4pPr>
            <a:lvl5pPr marL="0" marR="0" lvl="4" indent="0" algn="r" rtl="0">
              <a:buNone/>
              <a:defRPr/>
            </a:lvl5pPr>
            <a:lvl6pPr marL="0" marR="0" lvl="5" indent="0" algn="r" rtl="0">
              <a:buNone/>
              <a:defRPr/>
            </a:lvl6pPr>
            <a:lvl7pPr marL="0" marR="0" lvl="6" indent="0" algn="r" rtl="0">
              <a:buNone/>
              <a:defRPr/>
            </a:lvl7pPr>
            <a:lvl8pPr marL="0" marR="0" lvl="7" indent="0" algn="r" rtl="0">
              <a:buNone/>
              <a:defRPr/>
            </a:lvl8pPr>
            <a:lvl9pPr marL="0" marR="0" lvl="8" indent="0" algn="r" rtl="0">
              <a:buNone/>
              <a:defRPr/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6425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5146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9718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4290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8862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0425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buNone/>
              <a:defRPr/>
            </a:lvl1pPr>
            <a:lvl2pPr marL="0" marR="0" lvl="1" indent="0" algn="r" rtl="0">
              <a:buNone/>
              <a:defRPr/>
            </a:lvl2pPr>
            <a:lvl3pPr marL="0" marR="0" lvl="2" indent="0" algn="r" rtl="0">
              <a:buNone/>
              <a:defRPr/>
            </a:lvl3pPr>
            <a:lvl4pPr marL="0" marR="0" lvl="3" indent="0" algn="r" rtl="0">
              <a:buNone/>
              <a:defRPr/>
            </a:lvl4pPr>
            <a:lvl5pPr marL="0" marR="0" lvl="4" indent="0" algn="r" rtl="0">
              <a:buNone/>
              <a:defRPr/>
            </a:lvl5pPr>
            <a:lvl6pPr marL="0" marR="0" lvl="5" indent="0" algn="r" rtl="0">
              <a:buNone/>
              <a:defRPr/>
            </a:lvl6pPr>
            <a:lvl7pPr marL="0" marR="0" lvl="6" indent="0" algn="r" rtl="0">
              <a:buNone/>
              <a:defRPr/>
            </a:lvl7pPr>
            <a:lvl8pPr marL="0" marR="0" lvl="7" indent="0" algn="r" rtl="0">
              <a:buNone/>
              <a:defRPr/>
            </a:lvl8pPr>
            <a:lvl9pPr marL="0" marR="0" lvl="8" indent="0" algn="r" rtl="0">
              <a:buNone/>
              <a:defRPr/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0425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buNone/>
              <a:defRPr/>
            </a:lvl1pPr>
            <a:lvl2pPr marL="0" marR="0" lvl="1" indent="0" algn="r" rtl="0">
              <a:buNone/>
              <a:defRPr/>
            </a:lvl2pPr>
            <a:lvl3pPr marL="0" marR="0" lvl="2" indent="0" algn="r" rtl="0">
              <a:buNone/>
              <a:defRPr/>
            </a:lvl3pPr>
            <a:lvl4pPr marL="0" marR="0" lvl="3" indent="0" algn="r" rtl="0">
              <a:buNone/>
              <a:defRPr/>
            </a:lvl4pPr>
            <a:lvl5pPr marL="0" marR="0" lvl="4" indent="0" algn="r" rtl="0">
              <a:buNone/>
              <a:defRPr/>
            </a:lvl5pPr>
            <a:lvl6pPr marL="0" marR="0" lvl="5" indent="0" algn="r" rtl="0">
              <a:buNone/>
              <a:defRPr/>
            </a:lvl6pPr>
            <a:lvl7pPr marL="0" marR="0" lvl="6" indent="0" algn="r" rtl="0">
              <a:buNone/>
              <a:defRPr/>
            </a:lvl7pPr>
            <a:lvl8pPr marL="0" marR="0" lvl="7" indent="0" algn="r" rtl="0">
              <a:buNone/>
              <a:defRPr/>
            </a:lvl8pPr>
            <a:lvl9pPr marL="0" marR="0" lvl="8" indent="0" algn="r" rtl="0">
              <a:buNone/>
              <a:defRPr/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7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0425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buNone/>
              <a:defRPr/>
            </a:lvl1pPr>
            <a:lvl2pPr marL="0" marR="0" lvl="1" indent="0" algn="r" rtl="0">
              <a:buNone/>
              <a:defRPr/>
            </a:lvl2pPr>
            <a:lvl3pPr marL="0" marR="0" lvl="2" indent="0" algn="r" rtl="0">
              <a:buNone/>
              <a:defRPr/>
            </a:lvl3pPr>
            <a:lvl4pPr marL="0" marR="0" lvl="3" indent="0" algn="r" rtl="0">
              <a:buNone/>
              <a:defRPr/>
            </a:lvl4pPr>
            <a:lvl5pPr marL="0" marR="0" lvl="4" indent="0" algn="r" rtl="0">
              <a:buNone/>
              <a:defRPr/>
            </a:lvl5pPr>
            <a:lvl6pPr marL="0" marR="0" lvl="5" indent="0" algn="r" rtl="0">
              <a:buNone/>
              <a:defRPr/>
            </a:lvl6pPr>
            <a:lvl7pPr marL="0" marR="0" lvl="6" indent="0" algn="r" rtl="0">
              <a:buNone/>
              <a:defRPr/>
            </a:lvl7pPr>
            <a:lvl8pPr marL="0" marR="0" lvl="7" indent="0" algn="r" rtl="0">
              <a:buNone/>
              <a:defRPr/>
            </a:lvl8pPr>
            <a:lvl9pPr marL="0" marR="0" lvl="8" indent="0" algn="r" rtl="0">
              <a:buNone/>
              <a:defRPr/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80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7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0425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buNone/>
              <a:defRPr/>
            </a:lvl1pPr>
            <a:lvl2pPr marL="0" marR="0" lvl="1" indent="0" algn="r" rtl="0">
              <a:buNone/>
              <a:defRPr/>
            </a:lvl2pPr>
            <a:lvl3pPr marL="0" marR="0" lvl="2" indent="0" algn="r" rtl="0">
              <a:buNone/>
              <a:defRPr/>
            </a:lvl3pPr>
            <a:lvl4pPr marL="0" marR="0" lvl="3" indent="0" algn="r" rtl="0">
              <a:buNone/>
              <a:defRPr/>
            </a:lvl4pPr>
            <a:lvl5pPr marL="0" marR="0" lvl="4" indent="0" algn="r" rtl="0">
              <a:buNone/>
              <a:defRPr/>
            </a:lvl5pPr>
            <a:lvl6pPr marL="0" marR="0" lvl="5" indent="0" algn="r" rtl="0">
              <a:buNone/>
              <a:defRPr/>
            </a:lvl6pPr>
            <a:lvl7pPr marL="0" marR="0" lvl="6" indent="0" algn="r" rtl="0">
              <a:buNone/>
              <a:defRPr/>
            </a:lvl7pPr>
            <a:lvl8pPr marL="0" marR="0" lvl="7" indent="0" algn="r" rtl="0">
              <a:buNone/>
              <a:defRPr/>
            </a:lvl8pPr>
            <a:lvl9pPr marL="0" marR="0" lvl="8" indent="0" algn="r" rtl="0">
              <a:buNone/>
              <a:defRPr/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6425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514600" marR="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971800" marR="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429000" marR="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886200" marR="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6425" cy="452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spcBef>
                <a:spcPts val="7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0" lvl="2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0" lvl="3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0" lvl="4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marR="0" lvl="5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marR="0" lvl="7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marR="0" lvl="8" indent="-317500" algn="l" rtl="0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0425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buNone/>
              <a:defRPr/>
            </a:lvl1pPr>
            <a:lvl2pPr marL="0" marR="0" lvl="1" indent="0" algn="r" rtl="0">
              <a:buNone/>
              <a:defRPr/>
            </a:lvl2pPr>
            <a:lvl3pPr marL="0" marR="0" lvl="2" indent="0" algn="r" rtl="0">
              <a:buNone/>
              <a:defRPr/>
            </a:lvl3pPr>
            <a:lvl4pPr marL="0" marR="0" lvl="3" indent="0" algn="r" rtl="0">
              <a:buNone/>
              <a:defRPr/>
            </a:lvl4pPr>
            <a:lvl5pPr marL="0" marR="0" lvl="4" indent="0" algn="r" rtl="0">
              <a:buNone/>
              <a:defRPr/>
            </a:lvl5pPr>
            <a:lvl6pPr marL="0" marR="0" lvl="5" indent="0" algn="r" rtl="0">
              <a:buNone/>
              <a:defRPr/>
            </a:lvl6pPr>
            <a:lvl7pPr marL="0" marR="0" lvl="6" indent="0" algn="r" rtl="0">
              <a:buNone/>
              <a:defRPr/>
            </a:lvl7pPr>
            <a:lvl8pPr marL="0" marR="0" lvl="7" indent="0" algn="r" rtl="0">
              <a:buNone/>
              <a:defRPr/>
            </a:lvl8pPr>
            <a:lvl9pPr marL="0" marR="0" lvl="8" indent="0" algn="r" rtl="0">
              <a:buNone/>
              <a:defRPr/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A6CE24-C002-3F85-241B-CEEE8259EE60}"/>
              </a:ext>
            </a:extLst>
          </p:cNvPr>
          <p:cNvSpPr txBox="1"/>
          <p:nvPr/>
        </p:nvSpPr>
        <p:spPr>
          <a:xfrm>
            <a:off x="108488" y="201478"/>
            <a:ext cx="875654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E6FF00"/>
                </a:solidFill>
                <a:latin typeface="Garamond"/>
                <a:ea typeface="Garamond"/>
                <a:cs typeface="Garamond"/>
                <a:sym typeface="Garamond"/>
              </a:rPr>
              <a:t>QUANTUM SHARDULA,  MEASUREMENT PROBLEM  AND  GRAVITATIONAL WAVE DETECTION</a:t>
            </a:r>
            <a:endParaRPr lang="en-US" sz="2800" b="1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i="0" u="none" strike="noStrike" cap="none" dirty="0">
              <a:solidFill>
                <a:srgbClr val="E6FF00"/>
              </a:solidFill>
              <a:latin typeface="Domine"/>
              <a:ea typeface="Domine"/>
              <a:cs typeface="Domine"/>
              <a:sym typeface="Domin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E6FF00"/>
                </a:solidFill>
                <a:latin typeface="Domine"/>
                <a:ea typeface="Domine"/>
                <a:cs typeface="Domine"/>
                <a:sym typeface="Domine"/>
              </a:rPr>
              <a:t>PATRICK DAS GUPTA </a:t>
            </a:r>
            <a:endParaRPr lang="en-US" sz="20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E6FF00"/>
                </a:solidFill>
                <a:latin typeface="Domine"/>
                <a:ea typeface="Domine"/>
                <a:cs typeface="Domine"/>
                <a:sym typeface="Domine"/>
              </a:rPr>
              <a:t>Formerly at the Department of Physics and Astrophysics,</a:t>
            </a:r>
            <a:r>
              <a:rPr lang="en-US" sz="2400" dirty="0">
                <a:ea typeface="Domine"/>
              </a:rPr>
              <a:t> </a:t>
            </a:r>
            <a:r>
              <a:rPr lang="en-US" sz="2400" b="1" i="0" u="none" strike="noStrike" cap="none" dirty="0">
                <a:solidFill>
                  <a:srgbClr val="E6FF00"/>
                </a:solidFill>
                <a:latin typeface="Domine"/>
                <a:ea typeface="Domine"/>
                <a:cs typeface="Domine"/>
                <a:sym typeface="Domine"/>
              </a:rPr>
              <a:t>University of Delhi</a:t>
            </a:r>
            <a:endParaRPr lang="en-US" sz="24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i="0" u="none" strike="noStrike" cap="none" dirty="0">
              <a:solidFill>
                <a:srgbClr val="E6FF00"/>
              </a:solidFill>
              <a:latin typeface="Domine"/>
              <a:ea typeface="Domine"/>
              <a:cs typeface="Domine"/>
              <a:sym typeface="Domin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i="0" u="none" strike="noStrike" cap="none" dirty="0">
              <a:solidFill>
                <a:srgbClr val="E6FF00"/>
              </a:solidFill>
              <a:latin typeface="Domine"/>
              <a:ea typeface="Domine"/>
              <a:cs typeface="Domine"/>
              <a:sym typeface="Domin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E6FF00"/>
              </a:solidFill>
              <a:latin typeface="Domine"/>
              <a:ea typeface="Domine"/>
              <a:cs typeface="Domine"/>
              <a:sym typeface="Domin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E6FF00"/>
              </a:solidFill>
              <a:latin typeface="Domine"/>
              <a:sym typeface="Domin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E6FF00"/>
              </a:solidFill>
              <a:latin typeface="Domine"/>
              <a:sym typeface="Domin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E6FF00"/>
              </a:solidFill>
              <a:latin typeface="Domine"/>
              <a:sym typeface="Domin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E6FF00"/>
                </a:solidFill>
                <a:latin typeface="Domine"/>
                <a:sym typeface="Domine"/>
              </a:rPr>
              <a:t>A. N. MITRA MEMORIAL MEETING AND LECTURE,</a:t>
            </a:r>
            <a:endParaRPr lang="en-US" sz="2400" b="1" i="0" u="none" strike="noStrike" cap="none" dirty="0">
              <a:solidFill>
                <a:srgbClr val="E6FF00"/>
              </a:solidFill>
              <a:latin typeface="Domine"/>
              <a:ea typeface="Domine"/>
              <a:cs typeface="Domine"/>
              <a:sym typeface="Domin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E6FF00"/>
                </a:solidFill>
                <a:latin typeface="Domine"/>
                <a:ea typeface="Domine"/>
                <a:cs typeface="Domine"/>
                <a:sym typeface="Domine"/>
              </a:rPr>
              <a:t>April 14-15</a:t>
            </a:r>
            <a:r>
              <a:rPr lang="en-US" sz="2400" b="1" i="0" u="none" strike="noStrike" cap="none" dirty="0">
                <a:solidFill>
                  <a:srgbClr val="E6FF00"/>
                </a:solidFill>
                <a:latin typeface="Domine"/>
                <a:ea typeface="Domine"/>
                <a:cs typeface="Domine"/>
                <a:sym typeface="Domine"/>
              </a:rPr>
              <a:t>, 2025.</a:t>
            </a:r>
            <a:endParaRPr lang="en-US" sz="2400" dirty="0"/>
          </a:p>
          <a:p>
            <a:endParaRPr lang="en-IN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34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103" descr="C:\Users\Amma\Downloads\Picture 01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3275" y="0"/>
            <a:ext cx="49974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8" descr="C:\Users\Amma\Downloads\Picture 00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300" y="0"/>
            <a:ext cx="8537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104" descr="C:\Users\Amma\Downloads\Picture 01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3275" y="0"/>
            <a:ext cx="49974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77800"/>
            <a:ext cx="8610600" cy="5535613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01"/>
          <p:cNvSpPr txBox="1"/>
          <p:nvPr/>
        </p:nvSpPr>
        <p:spPr>
          <a:xfrm>
            <a:off x="609600" y="6262688"/>
            <a:ext cx="28956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Many Worlds Theory :</a:t>
            </a:r>
            <a:endParaRPr/>
          </a:p>
        </p:txBody>
      </p:sp>
      <p:sp>
        <p:nvSpPr>
          <p:cNvPr id="703" name="Google Shape;703;p101"/>
          <p:cNvSpPr txBox="1"/>
          <p:nvPr/>
        </p:nvSpPr>
        <p:spPr>
          <a:xfrm>
            <a:off x="4419600" y="6297613"/>
            <a:ext cx="411480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But, what about  Born rule?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106" descr="C:\Users\Amma\Downloads\Picture 01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3275" y="0"/>
            <a:ext cx="49974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107" descr="C:\Users\Amma\Downloads\Picture 01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3275" y="0"/>
            <a:ext cx="49974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108" descr="C:\Users\Amma\Downloads\Picture 01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6427" y="64008"/>
            <a:ext cx="49974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09"/>
          <p:cNvSpPr txBox="1"/>
          <p:nvPr/>
        </p:nvSpPr>
        <p:spPr>
          <a:xfrm>
            <a:off x="457200" y="28575"/>
            <a:ext cx="76200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109" descr="C:\Users\Amma\Downloads\Picture 01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3275" y="0"/>
            <a:ext cx="49974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10" descr="C:\Users\Amma\Downloads\Picture 01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3275" y="0"/>
            <a:ext cx="49974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F80AD5-4C05-B94C-FEFF-09360C04857B}"/>
              </a:ext>
            </a:extLst>
          </p:cNvPr>
          <p:cNvSpPr txBox="1"/>
          <p:nvPr/>
        </p:nvSpPr>
        <p:spPr>
          <a:xfrm>
            <a:off x="82296" y="109728"/>
            <a:ext cx="895197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rgbClr val="FFFF00"/>
                </a:solidFill>
              </a:rPr>
              <a:t>Quantum Gravity effects and gravitational wave (GW) detectors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b="1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rgbClr val="FFFF00"/>
                </a:solidFill>
              </a:rPr>
              <a:t>(</a:t>
            </a:r>
            <a:r>
              <a:rPr lang="en-IN" sz="2800" b="1" dirty="0" err="1">
                <a:solidFill>
                  <a:srgbClr val="FFFF00"/>
                </a:solidFill>
              </a:rPr>
              <a:t>Amelino</a:t>
            </a:r>
            <a:r>
              <a:rPr lang="en-IN" sz="2800" b="1" dirty="0">
                <a:solidFill>
                  <a:srgbClr val="FFFF00"/>
                </a:solidFill>
              </a:rPr>
              <a:t>-Camelia (1999);…; Dyson (2013); …; Parikh, Wilczek and </a:t>
            </a:r>
            <a:r>
              <a:rPr lang="en-IN" sz="2800" b="1" dirty="0" err="1">
                <a:solidFill>
                  <a:srgbClr val="FFFF00"/>
                </a:solidFill>
              </a:rPr>
              <a:t>Zahariade</a:t>
            </a:r>
            <a:r>
              <a:rPr lang="en-IN" sz="2800" b="1" dirty="0">
                <a:solidFill>
                  <a:srgbClr val="FFFF00"/>
                </a:solidFill>
              </a:rPr>
              <a:t>, Phys. </a:t>
            </a:r>
            <a:r>
              <a:rPr lang="en-IN" sz="2800" b="1" dirty="0" err="1">
                <a:solidFill>
                  <a:srgbClr val="FFFF00"/>
                </a:solidFill>
              </a:rPr>
              <a:t>Rev.Lett</a:t>
            </a:r>
            <a:r>
              <a:rPr lang="en-IN" sz="2800" b="1" dirty="0">
                <a:solidFill>
                  <a:srgbClr val="FFFF00"/>
                </a:solidFill>
              </a:rPr>
              <a:t>. (2021);….)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b="1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rgbClr val="FFFF00"/>
                </a:solidFill>
              </a:rPr>
              <a:t>* Quantum GW effects on the geodesic deviation  equation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b="1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rgbClr val="FFFF00"/>
                </a:solidFill>
              </a:rPr>
              <a:t>* Characteristic Quantum GW noise and LIGO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b="1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rgbClr val="FFFF00"/>
                </a:solidFill>
              </a:rPr>
              <a:t>The noise depends on the </a:t>
            </a:r>
            <a:r>
              <a:rPr lang="en-IN" sz="2800" b="1">
                <a:solidFill>
                  <a:srgbClr val="FFFF00"/>
                </a:solidFill>
              </a:rPr>
              <a:t>specific quantum state of the GW </a:t>
            </a:r>
            <a:endParaRPr lang="en-IN" sz="2800" b="1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289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F3E8D8-217C-5800-D7FB-586ABD2F8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28182" cy="62768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C56394-DE1A-3F4D-3AA1-54AD23D51F82}"/>
              </a:ext>
            </a:extLst>
          </p:cNvPr>
          <p:cNvSpPr txBox="1"/>
          <p:nvPr/>
        </p:nvSpPr>
        <p:spPr>
          <a:xfrm>
            <a:off x="7594169" y="185980"/>
            <a:ext cx="14103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rgbClr val="FFFF00"/>
                </a:solidFill>
              </a:rPr>
              <a:t>Image Credit:</a:t>
            </a:r>
          </a:p>
          <a:p>
            <a:endParaRPr lang="en-IN" sz="1800" b="1" dirty="0">
              <a:solidFill>
                <a:srgbClr val="FFFF00"/>
              </a:solidFill>
            </a:endParaRPr>
          </a:p>
          <a:p>
            <a:r>
              <a:rPr lang="en-IN" sz="1800" b="1" dirty="0">
                <a:solidFill>
                  <a:srgbClr val="FFFF00"/>
                </a:solidFill>
              </a:rPr>
              <a:t>https://www.bibhudevmisra.com/2019/02/the-yali-symbol-on-indus-seal-and-its.htm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A06DA-D1A6-388C-AC9D-A29FED1A99AC}"/>
              </a:ext>
            </a:extLst>
          </p:cNvPr>
          <p:cNvSpPr txBox="1"/>
          <p:nvPr/>
        </p:nvSpPr>
        <p:spPr>
          <a:xfrm>
            <a:off x="0" y="6276814"/>
            <a:ext cx="8462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FF00"/>
                </a:solidFill>
              </a:rPr>
              <a:t>   SHARDULA : Superposition of distinct animals</a:t>
            </a:r>
          </a:p>
        </p:txBody>
      </p:sp>
    </p:spTree>
    <p:extLst>
      <p:ext uri="{BB962C8B-B14F-4D97-AF65-F5344CB8AC3E}">
        <p14:creationId xmlns:p14="http://schemas.microsoft.com/office/powerpoint/2010/main" val="300930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35C80B1-0F10-EBB6-4867-481FB4E4C3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A09A0-0DDA-37FD-EAFD-115017F3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836" y="0"/>
            <a:ext cx="7342908" cy="69757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523450-077D-BF88-B8D3-950CBC6632C6}"/>
              </a:ext>
            </a:extLst>
          </p:cNvPr>
          <p:cNvSpPr txBox="1"/>
          <p:nvPr/>
        </p:nvSpPr>
        <p:spPr>
          <a:xfrm>
            <a:off x="7370618" y="4392658"/>
            <a:ext cx="1542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rgbClr val="FFFF00"/>
                </a:solidFill>
              </a:rPr>
              <a:t>Image Credit:</a:t>
            </a:r>
          </a:p>
          <a:p>
            <a:endParaRPr lang="en-IN" sz="1800" b="1" dirty="0">
              <a:solidFill>
                <a:srgbClr val="FFFF00"/>
              </a:solidFill>
            </a:endParaRPr>
          </a:p>
          <a:p>
            <a:r>
              <a:rPr lang="en-IN" sz="1800" b="1" dirty="0">
                <a:solidFill>
                  <a:srgbClr val="FFFF00"/>
                </a:solidFill>
              </a:rPr>
              <a:t>Parikh, Wilczek and </a:t>
            </a:r>
          </a:p>
          <a:p>
            <a:r>
              <a:rPr lang="en-IN" sz="1800" b="1" dirty="0" err="1">
                <a:solidFill>
                  <a:srgbClr val="FFFF00"/>
                </a:solidFill>
              </a:rPr>
              <a:t>Zahariade</a:t>
            </a:r>
            <a:r>
              <a:rPr lang="en-IN" sz="1800" b="1" dirty="0">
                <a:solidFill>
                  <a:srgbClr val="FFFF00"/>
                </a:solidFill>
              </a:rPr>
              <a:t>, Phys. Rev. Lett., 2021)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A8EE6-386F-A812-A141-DE9F82AD446D}"/>
              </a:ext>
            </a:extLst>
          </p:cNvPr>
          <p:cNvSpPr txBox="1"/>
          <p:nvPr/>
        </p:nvSpPr>
        <p:spPr>
          <a:xfrm>
            <a:off x="7324436" y="101600"/>
            <a:ext cx="14962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00"/>
                </a:solidFill>
              </a:rPr>
              <a:t>Gravitational Wave Quantum effects on the separation between  two geodesics</a:t>
            </a:r>
          </a:p>
        </p:txBody>
      </p:sp>
    </p:spTree>
    <p:extLst>
      <p:ext uri="{BB962C8B-B14F-4D97-AF65-F5344CB8AC3E}">
        <p14:creationId xmlns:p14="http://schemas.microsoft.com/office/powerpoint/2010/main" val="448326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525" y="228600"/>
            <a:ext cx="885190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7" descr="C:\Users\Amma\Downloads\Picture 00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650" y="0"/>
            <a:ext cx="86307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904665-E4C7-65A5-01A4-1BA597A816A4}"/>
              </a:ext>
            </a:extLst>
          </p:cNvPr>
          <p:cNvSpPr txBox="1"/>
          <p:nvPr/>
        </p:nvSpPr>
        <p:spPr>
          <a:xfrm>
            <a:off x="100584" y="91440"/>
            <a:ext cx="888796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 THE ABSENCE OF ANY</a:t>
            </a:r>
            <a:endParaRPr lang="en-US" sz="3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MEASUREMENT, THE </a:t>
            </a:r>
            <a:endParaRPr lang="en-US" sz="3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STATE EVOLVES </a:t>
            </a:r>
            <a:endParaRPr lang="en-US" sz="3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ACCORDING TO THE </a:t>
            </a:r>
            <a:endParaRPr lang="en-US" sz="3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SCHRODINGER’S </a:t>
            </a:r>
            <a:endParaRPr lang="en-US" sz="3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EQUATION, IN A </a:t>
            </a:r>
            <a:endParaRPr lang="en-US" sz="3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DETERMINISTIC WAY</a:t>
            </a:r>
            <a:endParaRPr lang="en-US" sz="3200" dirty="0"/>
          </a:p>
          <a:p>
            <a:endParaRPr lang="en-IN" sz="2400" dirty="0">
              <a:solidFill>
                <a:srgbClr val="FFFF00"/>
              </a:solidFill>
            </a:endParaRPr>
          </a:p>
        </p:txBody>
      </p:sp>
      <p:pic>
        <p:nvPicPr>
          <p:cNvPr id="4" name="Google Shape;622;p90">
            <a:extLst>
              <a:ext uri="{FF2B5EF4-FFF2-40B4-BE49-F238E27FC236}">
                <a16:creationId xmlns:a16="http://schemas.microsoft.com/office/drawing/2014/main" id="{B6819698-DC41-5303-7FD7-95F3DA8B810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5136" y="3940968"/>
            <a:ext cx="5288280" cy="2011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685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9144000" cy="2983346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90"/>
          <p:cNvSpPr txBox="1"/>
          <p:nvPr/>
        </p:nvSpPr>
        <p:spPr>
          <a:xfrm>
            <a:off x="160338" y="2835465"/>
            <a:ext cx="3040062" cy="369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40B11-90F8-1397-45A8-7A5D4E2E7F46}"/>
              </a:ext>
            </a:extLst>
          </p:cNvPr>
          <p:cNvSpPr txBox="1"/>
          <p:nvPr/>
        </p:nvSpPr>
        <p:spPr>
          <a:xfrm>
            <a:off x="160337" y="3429000"/>
            <a:ext cx="88233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</a:rPr>
              <a:t>* A MEASUREMENT TAKES PLACE WHEN AN APPARATUS INTERACTS WITH THE SYSTEM UNDER OBSERVATION</a:t>
            </a:r>
          </a:p>
          <a:p>
            <a:endParaRPr lang="en-IN" sz="2400" b="1" dirty="0">
              <a:solidFill>
                <a:srgbClr val="FFFF00"/>
              </a:solidFill>
            </a:endParaRPr>
          </a:p>
          <a:p>
            <a:r>
              <a:rPr lang="en-IN" sz="2400" b="1" dirty="0">
                <a:solidFill>
                  <a:srgbClr val="FFFF00"/>
                </a:solidFill>
              </a:rPr>
              <a:t>* THIS INTERACTION IS REPRESENTED BY AN INTERACTION HAMILTONIAN</a:t>
            </a:r>
          </a:p>
          <a:p>
            <a:endParaRPr lang="en-IN" sz="2400" b="1" dirty="0">
              <a:solidFill>
                <a:srgbClr val="FFFF00"/>
              </a:solidFill>
            </a:endParaRPr>
          </a:p>
          <a:p>
            <a:r>
              <a:rPr lang="en-IN" sz="2400" b="1" dirty="0">
                <a:solidFill>
                  <a:srgbClr val="FFFF00"/>
                </a:solidFill>
              </a:rPr>
              <a:t>* APPARATUS + SYSTEM SHOULD EVOLVE ACCORDING TO  SCHRODINGER EQUATION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D0A610-B675-A96F-4DE9-4A547D6D56BD}"/>
              </a:ext>
            </a:extLst>
          </p:cNvPr>
          <p:cNvSpPr txBox="1"/>
          <p:nvPr/>
        </p:nvSpPr>
        <p:spPr>
          <a:xfrm>
            <a:off x="0" y="92364"/>
            <a:ext cx="9051636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FF00"/>
                </a:solidFill>
              </a:rPr>
              <a:t>THE INTERACTION BETWEEN THE SYSTEM UNDER OBSERVATION AND THE APPARATUS LEADS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FFFF00"/>
                </a:solidFill>
              </a:rPr>
              <a:t>*  AN ENTANGLEMENT BETWEEN THE STATES OF THE SYSTEM AND THE APPARATUS</a:t>
            </a:r>
          </a:p>
          <a:p>
            <a:endParaRPr lang="en-IN" sz="2400" b="1" dirty="0">
              <a:solidFill>
                <a:srgbClr val="FFFF00"/>
              </a:solidFill>
            </a:endParaRPr>
          </a:p>
          <a:p>
            <a:r>
              <a:rPr lang="en-IN" sz="2400" b="1" dirty="0">
                <a:solidFill>
                  <a:srgbClr val="FFFF00"/>
                </a:solidFill>
              </a:rPr>
              <a:t>    *  EXCHANGE OF ENERGY BETWEEN THE SYSTEM’S FEW DEGREES OF FREEDOM AND INNUMERABLE DEGREES OF FREEDOM OF THE APPARATUS </a:t>
            </a:r>
            <a:r>
              <a:rPr lang="en-IN" sz="2400" b="1" dirty="0">
                <a:solidFill>
                  <a:srgbClr val="FFFF00"/>
                </a:solidFill>
                <a:sym typeface="Wingdings" panose="05000000000000000000" pitchFamily="2" charset="2"/>
              </a:rPr>
              <a:t> </a:t>
            </a:r>
            <a:endParaRPr lang="en-IN" sz="2400" b="1" dirty="0">
              <a:solidFill>
                <a:srgbClr val="FFFF00"/>
              </a:solidFill>
            </a:endParaRPr>
          </a:p>
          <a:p>
            <a:endParaRPr lang="en-IN" sz="2400" b="1" dirty="0">
              <a:solidFill>
                <a:srgbClr val="FFFF00"/>
              </a:solidFill>
            </a:endParaRPr>
          </a:p>
          <a:p>
            <a:r>
              <a:rPr lang="en-IN" sz="2400" b="1" dirty="0">
                <a:solidFill>
                  <a:srgbClr val="FFFF00"/>
                </a:solidFill>
              </a:rPr>
              <a:t>           (a) Energy-time uncertainty </a:t>
            </a:r>
          </a:p>
          <a:p>
            <a:r>
              <a:rPr lang="en-IN" sz="2400" b="1" dirty="0">
                <a:solidFill>
                  <a:srgbClr val="FFFF00"/>
                </a:solidFill>
              </a:rPr>
              <a:t>           (b) Energy fluctuation </a:t>
            </a:r>
            <a:r>
              <a:rPr lang="en-IN" sz="2400" b="1" dirty="0">
                <a:solidFill>
                  <a:srgbClr val="FFFF00"/>
                </a:solidFill>
                <a:sym typeface="Wingdings" panose="05000000000000000000" pitchFamily="2" charset="2"/>
              </a:rPr>
              <a:t> </a:t>
            </a:r>
            <a:r>
              <a:rPr lang="en-IN" sz="2400" b="1" dirty="0">
                <a:solidFill>
                  <a:srgbClr val="FFFF00"/>
                </a:solidFill>
              </a:rPr>
              <a:t>General relativity </a:t>
            </a:r>
            <a:r>
              <a:rPr lang="en-IN" sz="2400" b="1" dirty="0">
                <a:solidFill>
                  <a:srgbClr val="FFFF00"/>
                </a:solidFill>
                <a:sym typeface="Wingdings" panose="05000000000000000000" pitchFamily="2" charset="2"/>
              </a:rPr>
              <a:t> Metric   fluctuation  Fluctuation in the proper time</a:t>
            </a:r>
            <a:endParaRPr lang="en-IN" sz="2400" b="1" dirty="0">
              <a:solidFill>
                <a:srgbClr val="FFFF00"/>
              </a:solidFill>
            </a:endParaRPr>
          </a:p>
          <a:p>
            <a:r>
              <a:rPr lang="en-IN" sz="2400" b="1" dirty="0">
                <a:solidFill>
                  <a:srgbClr val="FFFF00"/>
                </a:solidFill>
              </a:rPr>
              <a:t>           (c) Increase in Entropy</a:t>
            </a:r>
          </a:p>
          <a:p>
            <a:endParaRPr lang="en-IN" sz="2400" b="1" dirty="0">
              <a:solidFill>
                <a:srgbClr val="FFFF00"/>
              </a:solidFill>
            </a:endParaRPr>
          </a:p>
          <a:p>
            <a:r>
              <a:rPr lang="en-IN" sz="2400" b="1" dirty="0">
                <a:solidFill>
                  <a:srgbClr val="FFFF00"/>
                </a:solidFill>
              </a:rPr>
              <a:t>    * GRAVITY AND QUANTUM THEORY: Is there a Planck number of degrees of freedom?</a:t>
            </a:r>
          </a:p>
          <a:p>
            <a:r>
              <a:rPr lang="en-IN" sz="2400" b="1" dirty="0">
                <a:solidFill>
                  <a:srgbClr val="FFFF00"/>
                </a:solidFill>
              </a:rPr>
              <a:t>Planck mass/electron mass ~ 10^(22)</a:t>
            </a:r>
          </a:p>
          <a:p>
            <a:endParaRPr lang="en-IN" sz="2400" dirty="0">
              <a:solidFill>
                <a:srgbClr val="FFFF00"/>
              </a:solidFill>
            </a:endParaRPr>
          </a:p>
          <a:p>
            <a:endParaRPr lang="en-IN" sz="2400" dirty="0">
              <a:solidFill>
                <a:srgbClr val="FFFF00"/>
              </a:solidFill>
            </a:endParaRPr>
          </a:p>
          <a:p>
            <a:r>
              <a:rPr lang="en-IN" sz="2400" dirty="0">
                <a:solidFill>
                  <a:srgbClr val="FFFF00"/>
                </a:solidFill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666821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68" descr="C:\Users\Amma\Downloads\Picture 0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3275" y="0"/>
            <a:ext cx="49974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105" descr="C:\Users\Amma\Downloads\Picture 01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3275" y="0"/>
            <a:ext cx="49974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102" descr="C:\Users\Amma\Downloads\Picture 01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3275" y="0"/>
            <a:ext cx="49974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6720</TotalTime>
  <Words>321</Words>
  <Application>Microsoft Office PowerPoint</Application>
  <PresentationFormat>On-screen Show (4:3)</PresentationFormat>
  <Paragraphs>68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Times New Roman</vt:lpstr>
      <vt:lpstr>Garamond</vt:lpstr>
      <vt:lpstr>Domine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Patrick DasGupta</cp:lastModifiedBy>
  <cp:revision>10</cp:revision>
  <dcterms:modified xsi:type="dcterms:W3CDTF">2025-04-13T05:11:52Z</dcterms:modified>
</cp:coreProperties>
</file>